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6" r:id="rId4"/>
    <p:sldId id="270" r:id="rId5"/>
    <p:sldId id="269" r:id="rId6"/>
    <p:sldId id="268" r:id="rId7"/>
    <p:sldId id="271" r:id="rId8"/>
    <p:sldId id="264" r:id="rId9"/>
    <p:sldId id="272" r:id="rId10"/>
    <p:sldId id="273" r:id="rId11"/>
    <p:sldId id="274" r:id="rId12"/>
    <p:sldId id="275" r:id="rId13"/>
    <p:sldId id="256" r:id="rId14"/>
    <p:sldId id="257" r:id="rId15"/>
    <p:sldId id="261" r:id="rId16"/>
    <p:sldId id="260" r:id="rId17"/>
    <p:sldId id="262" r:id="rId18"/>
    <p:sldId id="276" r:id="rId19"/>
    <p:sldId id="277" r:id="rId20"/>
    <p:sldId id="279" r:id="rId21"/>
    <p:sldId id="28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73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7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6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24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18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40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2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89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9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2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6C551-7F89-450D-A684-FC3DF3E9436A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BAC-DC27-466A-BC40-B2E190B34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4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2100" y="455613"/>
            <a:ext cx="9144000" cy="2387600"/>
          </a:xfrm>
        </p:spPr>
        <p:txBody>
          <a:bodyPr/>
          <a:lstStyle/>
          <a:p>
            <a:r>
              <a:rPr lang="en-US" altLang="ko-KR" dirty="0" err="1" smtClean="0"/>
              <a:t>Ncurse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벽돌깨기</a:t>
            </a:r>
            <a:r>
              <a:rPr lang="ko-KR" altLang="en-US" dirty="0" smtClean="0"/>
              <a:t> 게임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10945" y="4473286"/>
            <a:ext cx="4499956" cy="1870363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3600" dirty="0" smtClean="0"/>
              <a:t>1</a:t>
            </a:r>
            <a:r>
              <a:rPr lang="ko-KR" altLang="en-US" sz="3600" dirty="0" smtClean="0"/>
              <a:t>조 물음표</a:t>
            </a:r>
            <a:endParaRPr lang="en-US" altLang="ko-KR" sz="3600" dirty="0" smtClean="0"/>
          </a:p>
          <a:p>
            <a:pPr algn="r"/>
            <a:r>
              <a:rPr lang="en-US" altLang="ko-KR" dirty="0" smtClean="0"/>
              <a:t>20145170 </a:t>
            </a:r>
            <a:r>
              <a:rPr lang="ko-KR" altLang="en-US" dirty="0" err="1" smtClean="0"/>
              <a:t>정재민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20145153 </a:t>
            </a:r>
            <a:r>
              <a:rPr lang="ko-KR" altLang="en-US" dirty="0" smtClean="0"/>
              <a:t>이종학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20145114 </a:t>
            </a:r>
            <a:r>
              <a:rPr lang="ko-KR" altLang="en-US" dirty="0" err="1" smtClean="0"/>
              <a:t>김형훈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68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61" y="1532791"/>
            <a:ext cx="10449621" cy="2982059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913961" y="4866640"/>
            <a:ext cx="10668000" cy="1610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information.txt</a:t>
            </a:r>
            <a:r>
              <a:rPr lang="ko-KR" altLang="en-US" sz="3200" dirty="0" smtClean="0"/>
              <a:t>에 </a:t>
            </a:r>
            <a:r>
              <a:rPr lang="ko-KR" altLang="en-US" sz="3200" dirty="0" err="1" smtClean="0"/>
              <a:t>가입정보가</a:t>
            </a:r>
            <a:r>
              <a:rPr lang="ko-KR" altLang="en-US" sz="3200" dirty="0" smtClean="0"/>
              <a:t> 있음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200" dirty="0" smtClean="0"/>
              <a:t>게임 다시 </a:t>
            </a:r>
            <a:r>
              <a:rPr lang="ko-KR" altLang="en-US" sz="3200" dirty="0" err="1" smtClean="0"/>
              <a:t>실행시</a:t>
            </a:r>
            <a:r>
              <a:rPr lang="en-US" altLang="ko-KR" sz="3200" dirty="0" smtClean="0"/>
              <a:t>, Jong</a:t>
            </a:r>
            <a:r>
              <a:rPr lang="ko-KR" altLang="en-US" sz="3200" dirty="0" smtClean="0"/>
              <a:t>으로 로그인 가능하다</a:t>
            </a:r>
            <a:r>
              <a:rPr lang="en-US" altLang="ko-KR" sz="3200" dirty="0" smtClean="0"/>
              <a:t>.</a:t>
            </a:r>
            <a:r>
              <a:rPr lang="ko-KR" altLang="en-US" sz="3200" dirty="0" smtClean="0"/>
              <a:t> </a:t>
            </a:r>
            <a:endParaRPr lang="ko-KR" altLang="en-US" sz="32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657600" y="313690"/>
            <a:ext cx="434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 - </a:t>
            </a:r>
            <a:r>
              <a:rPr lang="ko-KR" altLang="en-US" dirty="0" smtClean="0"/>
              <a:t>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3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900" y="313690"/>
            <a:ext cx="10553700" cy="71501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2. </a:t>
            </a:r>
            <a:r>
              <a:rPr lang="ko-KR" altLang="en-US" dirty="0" smtClean="0"/>
              <a:t>소켓을 이용한 게임서버</a:t>
            </a:r>
            <a:r>
              <a:rPr lang="en-US" altLang="ko-KR" dirty="0"/>
              <a:t> 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42900" y="1304290"/>
            <a:ext cx="7213418" cy="50530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2900" y="1458436"/>
            <a:ext cx="12134850" cy="416131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/>
              <a:t>Server Open =&gt; Client</a:t>
            </a:r>
            <a:r>
              <a:rPr lang="ko-KR" altLang="en-US" sz="3600" dirty="0"/>
              <a:t>가 서버에 접근 </a:t>
            </a:r>
            <a:r>
              <a:rPr lang="ko-KR" altLang="en-US" sz="3600" dirty="0" smtClean="0"/>
              <a:t>가능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server, client =&gt; </a:t>
            </a:r>
            <a:r>
              <a:rPr lang="ko-KR" altLang="en-US" sz="3600" dirty="0" smtClean="0"/>
              <a:t>프로젝트의 </a:t>
            </a:r>
            <a:r>
              <a:rPr lang="en-US" altLang="ko-KR" sz="3600" dirty="0" smtClean="0"/>
              <a:t>Main</a:t>
            </a:r>
            <a:r>
              <a:rPr lang="ko-KR" altLang="en-US" sz="3600" dirty="0" smtClean="0"/>
              <a:t>이 되는 프로그램</a:t>
            </a:r>
            <a:r>
              <a:rPr lang="en-US" altLang="ko-KR" sz="3600" dirty="0" smtClean="0"/>
              <a:t>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 err="1" smtClean="0"/>
              <a:t>여러명의</a:t>
            </a:r>
            <a:r>
              <a:rPr lang="ko-KR" altLang="en-US" sz="3600" dirty="0" smtClean="0"/>
              <a:t> 유저가 게임에 접속하여 플레이 가능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 smtClean="0"/>
              <a:t>구동 </a:t>
            </a:r>
            <a:r>
              <a:rPr lang="en-US" altLang="ko-KR" sz="3600" dirty="0" smtClean="0"/>
              <a:t>=&gt; </a:t>
            </a:r>
            <a:r>
              <a:rPr lang="ko-KR" altLang="en-US" sz="3600" dirty="0" smtClean="0"/>
              <a:t>뒤의 영상에서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4870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42900" y="313690"/>
            <a:ext cx="10553700" cy="71501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벽돌깨기</a:t>
            </a:r>
            <a:r>
              <a:rPr lang="ko-KR" altLang="en-US" dirty="0" smtClean="0"/>
              <a:t> 게임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42900" y="1304290"/>
            <a:ext cx="7213418" cy="50530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42900" y="1695796"/>
            <a:ext cx="10553700" cy="438115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*</a:t>
            </a:r>
            <a:r>
              <a:rPr lang="ko-KR" altLang="en-US" dirty="0" smtClean="0"/>
              <a:t>하단에 있는 </a:t>
            </a:r>
            <a:r>
              <a:rPr lang="en-US" altLang="ko-KR" dirty="0" smtClean="0"/>
              <a:t>Bar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Ball</a:t>
            </a:r>
            <a:r>
              <a:rPr lang="ko-KR" altLang="en-US" dirty="0" smtClean="0"/>
              <a:t>을 이용하여 상단에 있는 수 많은 벽돌을 부수는 게임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*Bar</a:t>
            </a:r>
            <a:r>
              <a:rPr lang="ko-KR" altLang="en-US" dirty="0" smtClean="0"/>
              <a:t>의 컨트롤이 중요하다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en-US" altLang="ko-KR" dirty="0" err="1" smtClean="0"/>
              <a:t>ncurse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bar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ball, </a:t>
            </a:r>
            <a:r>
              <a:rPr lang="ko-KR" altLang="en-US" dirty="0" smtClean="0"/>
              <a:t>벽돌 구현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mvprint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7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9259" y="42333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게임 동작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3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5305" y="422534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BAR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5750" y="2274838"/>
            <a:ext cx="986359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BALL</a:t>
            </a:r>
            <a:r>
              <a:rPr lang="ko-KR" altLang="en-US" sz="3200" dirty="0" smtClean="0">
                <a:solidFill>
                  <a:schemeClr val="bg1"/>
                </a:solidFill>
              </a:rPr>
              <a:t>이 오른쪽을 맞을 때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오른쪽 위로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BALL</a:t>
            </a:r>
            <a:r>
              <a:rPr lang="ko-KR" altLang="en-US" sz="3200" dirty="0" smtClean="0">
                <a:solidFill>
                  <a:schemeClr val="bg1"/>
                </a:solidFill>
              </a:rPr>
              <a:t>이 왼쪽을 맞을 때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>
                <a:solidFill>
                  <a:schemeClr val="bg1"/>
                </a:solidFill>
              </a:rPr>
              <a:t>왼</a:t>
            </a:r>
            <a:r>
              <a:rPr lang="ko-KR" altLang="en-US" sz="3200" dirty="0" smtClean="0">
                <a:solidFill>
                  <a:schemeClr val="bg1"/>
                </a:solidFill>
              </a:rPr>
              <a:t>쪽 위로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BALL</a:t>
            </a:r>
            <a:r>
              <a:rPr lang="ko-KR" altLang="en-US" sz="3200" dirty="0" smtClean="0">
                <a:solidFill>
                  <a:schemeClr val="bg1"/>
                </a:solidFill>
              </a:rPr>
              <a:t>이 가운데를 맞을 때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기존 오는 방향 반대 방향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KEY</a:t>
            </a: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J : 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L : </a:t>
            </a:r>
            <a:r>
              <a:rPr lang="ko-KR" altLang="en-US" sz="3200" dirty="0" smtClean="0">
                <a:solidFill>
                  <a:schemeClr val="bg1"/>
                </a:solidFill>
              </a:rPr>
              <a:t>오른쪽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K : </a:t>
            </a:r>
            <a:r>
              <a:rPr lang="ko-KR" altLang="en-US" sz="3200" dirty="0" smtClean="0">
                <a:solidFill>
                  <a:schemeClr val="bg1"/>
                </a:solidFill>
              </a:rPr>
              <a:t>공 발사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7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4469" y="446276"/>
            <a:ext cx="1426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BLOCK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274838"/>
            <a:ext cx="89146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</a:rPr>
              <a:t>BALL</a:t>
            </a:r>
            <a:r>
              <a:rPr lang="ko-KR" altLang="en-US" sz="3600" dirty="0" smtClean="0">
                <a:solidFill>
                  <a:schemeClr val="bg1"/>
                </a:solidFill>
              </a:rPr>
              <a:t>이 오른쪽</a:t>
            </a:r>
            <a:r>
              <a:rPr lang="en-US" altLang="ko-KR" sz="3600" dirty="0" smtClean="0">
                <a:solidFill>
                  <a:schemeClr val="bg1"/>
                </a:solidFill>
              </a:rPr>
              <a:t>,</a:t>
            </a:r>
            <a:r>
              <a:rPr lang="ko-KR" altLang="en-US" sz="3600" dirty="0" smtClean="0">
                <a:solidFill>
                  <a:schemeClr val="bg1"/>
                </a:solidFill>
              </a:rPr>
              <a:t>왼쪽</a:t>
            </a:r>
            <a:r>
              <a:rPr lang="en-US" altLang="ko-KR" sz="3600" dirty="0" smtClean="0">
                <a:solidFill>
                  <a:schemeClr val="bg1"/>
                </a:solidFill>
              </a:rPr>
              <a:t>,</a:t>
            </a:r>
            <a:r>
              <a:rPr lang="ko-KR" altLang="en-US" sz="3600" dirty="0" smtClean="0">
                <a:solidFill>
                  <a:schemeClr val="bg1"/>
                </a:solidFill>
              </a:rPr>
              <a:t>아래쪽</a:t>
            </a:r>
            <a:r>
              <a:rPr lang="en-US" altLang="ko-KR" sz="3600" dirty="0" smtClean="0">
                <a:solidFill>
                  <a:schemeClr val="bg1"/>
                </a:solidFill>
              </a:rPr>
              <a:t>,</a:t>
            </a:r>
            <a:r>
              <a:rPr lang="ko-KR" altLang="en-US" sz="3600" dirty="0" smtClean="0">
                <a:solidFill>
                  <a:schemeClr val="bg1"/>
                </a:solidFill>
              </a:rPr>
              <a:t>위쪽을 맞을 때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기존 오는 방향 반대 방향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dirty="0" err="1" smtClean="0">
                <a:solidFill>
                  <a:schemeClr val="bg1"/>
                </a:solidFill>
              </a:rPr>
              <a:t>맞을때</a:t>
            </a:r>
            <a:r>
              <a:rPr lang="ko-KR" altLang="en-US" sz="3600" dirty="0" smtClean="0">
                <a:solidFill>
                  <a:schemeClr val="bg1"/>
                </a:solidFill>
              </a:rPr>
              <a:t> 사라진다</a:t>
            </a:r>
            <a:r>
              <a:rPr lang="en-US" altLang="ko-KR" sz="36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3600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매번 시작할 때 마다 블록의 배치 변경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3169" y="446276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BALL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8938" y="1720840"/>
            <a:ext cx="38972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벽에 튕길 </a:t>
            </a:r>
            <a:r>
              <a:rPr lang="ko-KR" altLang="en-US" sz="3200" dirty="0" smtClean="0">
                <a:solidFill>
                  <a:schemeClr val="bg1"/>
                </a:solidFill>
              </a:rPr>
              <a:t>때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[</a:t>
            </a:r>
            <a:r>
              <a:rPr lang="ko-KR" altLang="en-US" sz="3200" dirty="0" smtClean="0">
                <a:solidFill>
                  <a:schemeClr val="bg1"/>
                </a:solidFill>
              </a:rPr>
              <a:t>오른쪽 </a:t>
            </a:r>
            <a:r>
              <a:rPr lang="ko-KR" altLang="en-US" sz="3200" dirty="0" smtClean="0">
                <a:solidFill>
                  <a:schemeClr val="bg1"/>
                </a:solidFill>
              </a:rPr>
              <a:t>벽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왼쪽 벽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위 </a:t>
            </a:r>
            <a:r>
              <a:rPr lang="ko-KR" altLang="en-US" sz="3200" dirty="0" smtClean="0">
                <a:solidFill>
                  <a:schemeClr val="bg1"/>
                </a:solidFill>
              </a:rPr>
              <a:t>벽</a:t>
            </a:r>
            <a:r>
              <a:rPr lang="en-US" altLang="ko-KR" sz="3200" dirty="0" smtClean="0">
                <a:solidFill>
                  <a:schemeClr val="bg1"/>
                </a:solidFill>
              </a:rPr>
              <a:t>]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BLOCK</a:t>
            </a:r>
            <a:r>
              <a:rPr lang="ko-KR" altLang="en-US" sz="3200" dirty="0" smtClean="0">
                <a:solidFill>
                  <a:schemeClr val="bg1"/>
                </a:solidFill>
              </a:rPr>
              <a:t>에 튕길 때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BAR</a:t>
            </a:r>
            <a:r>
              <a:rPr lang="ko-KR" altLang="en-US" sz="3200" dirty="0" smtClean="0">
                <a:solidFill>
                  <a:schemeClr val="bg1"/>
                </a:solidFill>
              </a:rPr>
              <a:t>에 튕길 때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</a:t>
            </a:r>
            <a:r>
              <a:rPr lang="en-US" altLang="ko-KR" sz="3200" dirty="0" smtClean="0">
                <a:solidFill>
                  <a:schemeClr val="bg1"/>
                </a:solidFill>
              </a:rPr>
              <a:t>,</a:t>
            </a:r>
            <a:r>
              <a:rPr lang="ko-KR" altLang="en-US" sz="3200" dirty="0" smtClean="0">
                <a:solidFill>
                  <a:schemeClr val="bg1"/>
                </a:solidFill>
              </a:rPr>
              <a:t>오른쪽</a:t>
            </a:r>
            <a:r>
              <a:rPr lang="en-US" altLang="ko-KR" sz="3200" dirty="0" smtClean="0">
                <a:solidFill>
                  <a:schemeClr val="bg1"/>
                </a:solidFill>
              </a:rPr>
              <a:t>,</a:t>
            </a:r>
            <a:r>
              <a:rPr lang="ko-KR" altLang="en-US" sz="3200" dirty="0" smtClean="0">
                <a:solidFill>
                  <a:schemeClr val="bg1"/>
                </a:solidFill>
              </a:rPr>
              <a:t>가운데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61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44478" cy="17506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14550" y="3429000"/>
            <a:ext cx="849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벽돌 </a:t>
            </a:r>
            <a:r>
              <a:rPr lang="en-US" altLang="ko-KR" sz="3600" dirty="0" smtClean="0">
                <a:solidFill>
                  <a:schemeClr val="bg1"/>
                </a:solidFill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</a:rPr>
              <a:t>개 부수기 </a:t>
            </a:r>
            <a:r>
              <a:rPr lang="en-US" altLang="ko-KR" sz="3600" dirty="0" smtClean="0">
                <a:solidFill>
                  <a:schemeClr val="bg1"/>
                </a:solidFill>
              </a:rPr>
              <a:t>=&gt; score + 1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5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49876"/>
            <a:ext cx="6496050" cy="71501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Final </a:t>
            </a:r>
            <a:r>
              <a:rPr lang="ko-KR" altLang="en-US" sz="3200" dirty="0" smtClean="0"/>
              <a:t>프로젝트 </a:t>
            </a:r>
            <a:r>
              <a:rPr lang="ko-KR" altLang="en-US" sz="3200" dirty="0" err="1" smtClean="0"/>
              <a:t>시연영상</a:t>
            </a:r>
            <a:endParaRPr lang="ko-KR" altLang="en-US" sz="3200" dirty="0"/>
          </a:p>
        </p:txBody>
      </p:sp>
      <p:pic>
        <p:nvPicPr>
          <p:cNvPr id="3" name="Block Game_1조 물음표조 프로젝트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71195"/>
            <a:ext cx="12192000" cy="618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0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365125"/>
            <a:ext cx="2914650" cy="968375"/>
          </a:xfrm>
        </p:spPr>
        <p:txBody>
          <a:bodyPr/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core.txt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704850" y="1489076"/>
            <a:ext cx="8648700" cy="417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/>
              <a:t>&lt;</a:t>
            </a:r>
            <a:r>
              <a:rPr lang="ko-KR" altLang="en-US" sz="2400" dirty="0" smtClean="0"/>
              <a:t>이번 프로젝트의 궁극적인 목표</a:t>
            </a:r>
            <a:r>
              <a:rPr lang="en-US" altLang="ko-KR" sz="2400" dirty="0" smtClean="0"/>
              <a:t>&gt;</a:t>
            </a:r>
          </a:p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시간대별로 점수를 로그파일에 기록하여 의미 있는 결론을 도출해 </a:t>
            </a:r>
            <a:r>
              <a:rPr lang="ko-KR" altLang="en-US" sz="2400" dirty="0" err="1" smtClean="0"/>
              <a:t>내는것</a:t>
            </a:r>
            <a:endParaRPr lang="en-US" altLang="ko-KR" sz="24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400" dirty="0" smtClean="0"/>
              <a:t>어느 시간대에 유저들의 집중도가 올라가는지</a:t>
            </a:r>
            <a:endParaRPr lang="en-US" altLang="ko-KR" sz="24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400" dirty="0" smtClean="0"/>
              <a:t>어느 시간대에 이벤트를 열어야 하는지 등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데이터베이스를 구축했다면 더 퀄리티가 있지 않았을까</a:t>
            </a:r>
            <a:r>
              <a:rPr lang="en-US" altLang="ko-KR" sz="2400" dirty="0" smtClean="0"/>
              <a:t>…?</a:t>
            </a:r>
            <a:endParaRPr lang="en-US" altLang="ko-KR" sz="2400" dirty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00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23900" y="510380"/>
            <a:ext cx="9144000" cy="101123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Why we select this Project?</a:t>
            </a:r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723900" y="2322512"/>
            <a:ext cx="10477500" cy="39449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23900" y="2322511"/>
            <a:ext cx="9144000" cy="39449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 smtClean="0"/>
              <a:t>조원들이 게임을 좋아함</a:t>
            </a: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 smtClean="0"/>
              <a:t>지금까지 배운 </a:t>
            </a:r>
            <a:r>
              <a:rPr lang="en-US" altLang="ko-KR" dirty="0" smtClean="0"/>
              <a:t>System Call Function</a:t>
            </a:r>
            <a:r>
              <a:rPr lang="ko-KR" altLang="en-US" dirty="0" smtClean="0"/>
              <a:t>을 이용하면 충분히 만들 수 있지 않을까 생각</a:t>
            </a:r>
            <a:endParaRPr lang="en-US" altLang="ko-KR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18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9709" y="922713"/>
            <a:ext cx="8595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20145153 </a:t>
            </a:r>
            <a:r>
              <a:rPr lang="ko-KR" altLang="en-US" dirty="0" smtClean="0"/>
              <a:t>이종학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Socket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20145114 </a:t>
            </a:r>
            <a:r>
              <a:rPr lang="ko-KR" altLang="en-US" dirty="0" err="1" smtClean="0"/>
              <a:t>김형훈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게임 구현 </a:t>
            </a:r>
            <a:r>
              <a:rPr lang="en-US" altLang="ko-KR" dirty="0" smtClean="0"/>
              <a:t>:  20145170 </a:t>
            </a:r>
            <a:r>
              <a:rPr lang="ko-KR" altLang="en-US" dirty="0" err="1" smtClean="0"/>
              <a:t>정재민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조 이름이 물음표인 이유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매주 엄청난 양의 과제가 나오고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과제 내용도 어려운데 우리 조가 과연 이 과목을 성공적으로 마칠 수 있을까</a:t>
            </a:r>
            <a:r>
              <a:rPr lang="en-US" altLang="ko-KR" dirty="0" smtClean="0"/>
              <a:t>?“  </a:t>
            </a:r>
            <a:r>
              <a:rPr lang="ko-KR" altLang="en-US" dirty="0" smtClean="0"/>
              <a:t>의 의미에서 </a:t>
            </a:r>
            <a:r>
              <a:rPr lang="ko-KR" altLang="en-US" dirty="0" err="1" smtClean="0"/>
              <a:t>물음표라고</a:t>
            </a:r>
            <a:r>
              <a:rPr lang="ko-KR" altLang="en-US" dirty="0" smtClean="0"/>
              <a:t> 지었다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마지막 프로젝트를 끝내고 저희 조원들이 이 물음표에 내린 답 </a:t>
            </a:r>
            <a:r>
              <a:rPr lang="en-US" altLang="ko-KR" dirty="0" smtClean="0"/>
              <a:t>:  90%</a:t>
            </a:r>
          </a:p>
          <a:p>
            <a:endParaRPr lang="en-US" altLang="ko-KR" dirty="0"/>
          </a:p>
          <a:p>
            <a:r>
              <a:rPr lang="en-US" altLang="ko-KR" dirty="0" smtClean="0"/>
              <a:t>10% : </a:t>
            </a:r>
            <a:r>
              <a:rPr lang="ko-KR" altLang="en-US" dirty="0" err="1" smtClean="0"/>
              <a:t>방학때</a:t>
            </a:r>
            <a:r>
              <a:rPr lang="ko-KR" altLang="en-US" dirty="0" smtClean="0"/>
              <a:t> 코딩</a:t>
            </a:r>
            <a:r>
              <a:rPr lang="en-US" altLang="ko-KR" dirty="0" smtClean="0"/>
              <a:t>, English =&gt; </a:t>
            </a:r>
            <a:r>
              <a:rPr lang="ko-KR" altLang="en-US" dirty="0" smtClean="0"/>
              <a:t>열심히 해야겠다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83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87734" y="2701002"/>
            <a:ext cx="2969029" cy="1325563"/>
          </a:xfrm>
        </p:spPr>
        <p:txBody>
          <a:bodyPr/>
          <a:lstStyle/>
          <a:p>
            <a:r>
              <a:rPr lang="en-US" altLang="ko-KR" dirty="0" smtClean="0"/>
              <a:t>Q &amp; A 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36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42900"/>
            <a:ext cx="9848850" cy="50530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But</a:t>
            </a:r>
            <a:r>
              <a:rPr lang="en-US" altLang="ko-KR" sz="3600" dirty="0" smtClean="0"/>
              <a:t>… </a:t>
            </a:r>
            <a:r>
              <a:rPr lang="ko-KR" altLang="en-US" sz="3600" dirty="0" smtClean="0"/>
              <a:t>처음 제목은 서로 경쟁하는 </a:t>
            </a:r>
            <a:r>
              <a:rPr lang="ko-KR" altLang="en-US" sz="3600" dirty="0" err="1" smtClean="0"/>
              <a:t>벽돌게임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3600" dirty="0" smtClean="0"/>
              <a:t>Socket</a:t>
            </a:r>
            <a:r>
              <a:rPr lang="ko-KR" altLang="en-US" sz="3600" dirty="0" smtClean="0"/>
              <a:t>을 이용하여 멀티플레이가 가능한 게임을 구현하고 싶었다</a:t>
            </a:r>
            <a:r>
              <a:rPr lang="en-US" altLang="ko-KR" sz="3600" dirty="0" smtClean="0"/>
              <a:t>.</a:t>
            </a:r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 smtClean="0"/>
              <a:t>코딩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고수 </a:t>
            </a:r>
            <a:r>
              <a:rPr lang="en-US" altLang="ko-KR" sz="3600" dirty="0" smtClean="0"/>
              <a:t>X, </a:t>
            </a:r>
            <a:r>
              <a:rPr lang="ko-KR" altLang="en-US" sz="3600" dirty="0" smtClean="0"/>
              <a:t>시간 부족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 smtClean="0"/>
              <a:t>게임을 만들었다는 것에 의의</a:t>
            </a:r>
            <a:endParaRPr lang="en-US" altLang="ko-KR" sz="3600" dirty="0" smtClean="0"/>
          </a:p>
          <a:p>
            <a:pPr marL="571500" indent="-571500">
              <a:buFont typeface="Symbol" panose="05050102010706020507" pitchFamily="18" charset="2"/>
              <a:buChar char="Þ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5395912"/>
            <a:ext cx="11125200" cy="101123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What we made, and what is lack of things.</a:t>
            </a:r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09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2177051"/>
            <a:ext cx="2088232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76063" y="2489596"/>
            <a:ext cx="1273312" cy="468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76063" y="3843960"/>
            <a:ext cx="1273312" cy="468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종료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276063" y="3166778"/>
            <a:ext cx="1273312" cy="468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회원가</a:t>
            </a:r>
            <a:r>
              <a:rPr lang="ko-KR" altLang="en-US"/>
              <a:t>입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748761" y="258283"/>
            <a:ext cx="3491510" cy="2690106"/>
            <a:chOff x="4572000" y="476672"/>
            <a:chExt cx="2952328" cy="3384376"/>
          </a:xfrm>
        </p:grpSpPr>
        <p:sp>
          <p:nvSpPr>
            <p:cNvPr id="6" name="직사각형 5"/>
            <p:cNvSpPr/>
            <p:nvPr/>
          </p:nvSpPr>
          <p:spPr>
            <a:xfrm>
              <a:off x="5666673" y="2367947"/>
              <a:ext cx="756083" cy="340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회원가입</a:t>
              </a:r>
              <a:endParaRPr lang="ko-KR" altLang="en-US" sz="11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72000" y="476672"/>
              <a:ext cx="2952328" cy="3384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0032" y="1196752"/>
              <a:ext cx="576064" cy="46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60032" y="1798069"/>
              <a:ext cx="576064" cy="46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PW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0112" y="1254401"/>
              <a:ext cx="1182352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0112" y="1820717"/>
              <a:ext cx="1182352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61552" y="2367947"/>
              <a:ext cx="781135" cy="340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로그인</a:t>
              </a:r>
              <a:endParaRPr lang="ko-KR" altLang="en-US" sz="11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516216" y="2367947"/>
              <a:ext cx="900100" cy="340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ID/PW</a:t>
              </a:r>
              <a:r>
                <a:rPr lang="ko-KR" altLang="en-US" sz="1100" dirty="0"/>
                <a:t>찾기</a:t>
              </a:r>
              <a:endParaRPr lang="ko-KR" altLang="en-US" sz="1100" dirty="0"/>
            </a:p>
          </p:txBody>
        </p:sp>
      </p:grpSp>
      <p:cxnSp>
        <p:nvCxnSpPr>
          <p:cNvPr id="26" name="직선 화살표 연결선 25"/>
          <p:cNvCxnSpPr>
            <a:stCxn id="5" idx="3"/>
            <a:endCxn id="10" idx="1"/>
          </p:cNvCxnSpPr>
          <p:nvPr/>
        </p:nvCxnSpPr>
        <p:spPr>
          <a:xfrm flipV="1">
            <a:off x="3549375" y="1603337"/>
            <a:ext cx="1199386" cy="1120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748761" y="3053153"/>
            <a:ext cx="3491510" cy="3328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094192" y="3342029"/>
            <a:ext cx="94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65958" y="3939635"/>
            <a:ext cx="94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PW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89396" y="4532572"/>
            <a:ext cx="2249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나 </a:t>
            </a:r>
            <a:r>
              <a:rPr lang="en-US" altLang="ko-KR" dirty="0"/>
              <a:t>PW</a:t>
            </a:r>
            <a:r>
              <a:rPr lang="ko-KR" altLang="en-US" dirty="0"/>
              <a:t>를 잊어버렸을 때 </a:t>
            </a:r>
            <a:r>
              <a:rPr lang="ko-KR" altLang="en-US" dirty="0" err="1"/>
              <a:t>찾기위한</a:t>
            </a:r>
            <a:r>
              <a:rPr lang="ko-KR" altLang="en-US" dirty="0"/>
              <a:t> </a:t>
            </a:r>
            <a:r>
              <a:rPr lang="ko-KR" altLang="en-US" dirty="0" err="1"/>
              <a:t>이메일</a:t>
            </a:r>
            <a:r>
              <a:rPr lang="ko-KR" altLang="en-US" dirty="0"/>
              <a:t> 주소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795374" y="3404510"/>
            <a:ext cx="1398284" cy="257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821189" y="3995520"/>
            <a:ext cx="1398284" cy="257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197582" y="5589240"/>
            <a:ext cx="269861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/>
          <p:cNvCxnSpPr>
            <a:stCxn id="16" idx="3"/>
            <a:endCxn id="27" idx="1"/>
          </p:cNvCxnSpPr>
          <p:nvPr/>
        </p:nvCxnSpPr>
        <p:spPr>
          <a:xfrm>
            <a:off x="3549375" y="3401188"/>
            <a:ext cx="1199386" cy="1316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8591965" y="770529"/>
            <a:ext cx="2088232" cy="1415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19" idx="3"/>
            <a:endCxn id="37" idx="1"/>
          </p:cNvCxnSpPr>
          <p:nvPr/>
        </p:nvCxnSpPr>
        <p:spPr>
          <a:xfrm flipV="1">
            <a:off x="8112533" y="1478228"/>
            <a:ext cx="479432" cy="418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47333" y="973766"/>
            <a:ext cx="17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가입시</a:t>
            </a:r>
            <a:r>
              <a:rPr lang="ko-KR" altLang="en-US" dirty="0"/>
              <a:t> 기입한 </a:t>
            </a:r>
            <a:r>
              <a:rPr lang="ko-KR" altLang="en-US" dirty="0" err="1"/>
              <a:t>이메일</a:t>
            </a:r>
            <a:r>
              <a:rPr lang="ko-KR" altLang="en-US" dirty="0"/>
              <a:t> 입력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8581990" y="2575270"/>
            <a:ext cx="2088232" cy="1957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37" idx="2"/>
            <a:endCxn id="47" idx="0"/>
          </p:cNvCxnSpPr>
          <p:nvPr/>
        </p:nvCxnSpPr>
        <p:spPr>
          <a:xfrm flipH="1">
            <a:off x="9626107" y="2185925"/>
            <a:ext cx="9975" cy="3893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779500" y="2880364"/>
            <a:ext cx="1713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데이터베이스에 </a:t>
            </a:r>
            <a:r>
              <a:rPr lang="ko-KR" altLang="en-US" dirty="0" err="1"/>
              <a:t>이메일</a:t>
            </a:r>
            <a:r>
              <a:rPr lang="ko-KR" altLang="en-US" dirty="0"/>
              <a:t> </a:t>
            </a:r>
            <a:r>
              <a:rPr lang="ko-KR" altLang="en-US" dirty="0" err="1"/>
              <a:t>있을시</a:t>
            </a:r>
            <a:r>
              <a:rPr lang="ko-KR" altLang="en-US" dirty="0"/>
              <a:t> </a:t>
            </a:r>
            <a:r>
              <a:rPr lang="en-US" altLang="ko-KR" dirty="0"/>
              <a:t>ID/PW</a:t>
            </a:r>
            <a:r>
              <a:rPr lang="ko-KR" altLang="en-US" dirty="0"/>
              <a:t>전송</a:t>
            </a:r>
            <a:r>
              <a:rPr lang="en-US" altLang="ko-KR" dirty="0"/>
              <a:t>, </a:t>
            </a:r>
            <a:r>
              <a:rPr lang="ko-KR" altLang="en-US" dirty="0"/>
              <a:t>없으면 메시지 출력</a:t>
            </a:r>
            <a:endParaRPr lang="ko-KR" altLang="en-US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91335" y="226881"/>
            <a:ext cx="2364718" cy="114873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</a:t>
            </a:r>
            <a:endParaRPr lang="ko-KR" altLang="en-US" dirty="0"/>
          </a:p>
        </p:txBody>
      </p:sp>
      <p:sp>
        <p:nvSpPr>
          <p:cNvPr id="2" name="곱셈 기호 1"/>
          <p:cNvSpPr/>
          <p:nvPr/>
        </p:nvSpPr>
        <p:spPr>
          <a:xfrm>
            <a:off x="6719735" y="1507608"/>
            <a:ext cx="1653675" cy="8973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5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3694" y="1844824"/>
            <a:ext cx="295232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07568" y="2198078"/>
            <a:ext cx="1800200" cy="47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SINGLE PLAY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07568" y="3633788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RANKING </a:t>
            </a:r>
          </a:p>
          <a:p>
            <a:pPr algn="ctr"/>
            <a:r>
              <a:rPr lang="en-US" altLang="ko-KR" dirty="0"/>
              <a:t>SEARCH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59896" y="332657"/>
            <a:ext cx="2736304" cy="2014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11624" y="2893487"/>
            <a:ext cx="1800200" cy="523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 PLAY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07568" y="4413979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종료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159896" y="2529707"/>
            <a:ext cx="2736304" cy="2014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59896" y="4684978"/>
            <a:ext cx="2736304" cy="2014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5" idx="3"/>
            <a:endCxn id="10" idx="1"/>
          </p:cNvCxnSpPr>
          <p:nvPr/>
        </p:nvCxnSpPr>
        <p:spPr>
          <a:xfrm flipV="1">
            <a:off x="4007768" y="1339963"/>
            <a:ext cx="1152128" cy="1094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6" idx="3"/>
            <a:endCxn id="18" idx="1"/>
          </p:cNvCxnSpPr>
          <p:nvPr/>
        </p:nvCxnSpPr>
        <p:spPr>
          <a:xfrm>
            <a:off x="4011824" y="3155048"/>
            <a:ext cx="1148072" cy="381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3"/>
            <a:endCxn id="20" idx="1"/>
          </p:cNvCxnSpPr>
          <p:nvPr/>
        </p:nvCxnSpPr>
        <p:spPr>
          <a:xfrm>
            <a:off x="4007768" y="3885817"/>
            <a:ext cx="1152128" cy="1806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816080" y="1908266"/>
            <a:ext cx="9001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점</a:t>
            </a:r>
            <a:r>
              <a:rPr lang="ko-KR" altLang="en-US" dirty="0"/>
              <a:t>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16080" y="1497516"/>
            <a:ext cx="9001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303912" y="438676"/>
            <a:ext cx="2412268" cy="86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</a:t>
            </a:r>
            <a:r>
              <a:rPr lang="ko-KR" altLang="en-US" dirty="0"/>
              <a:t>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354369" y="2666638"/>
            <a:ext cx="9001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318466" y="3105367"/>
            <a:ext cx="2412268" cy="86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유저 목록</a:t>
            </a:r>
            <a:endParaRPr lang="en-US" altLang="ko-KR" dirty="0"/>
          </a:p>
          <a:p>
            <a:pPr algn="ctr"/>
            <a:r>
              <a:rPr lang="en-US" altLang="ko-KR" dirty="0"/>
              <a:t>A </a:t>
            </a:r>
            <a:r>
              <a:rPr lang="ko-KR" altLang="en-US" dirty="0" err="1"/>
              <a:t>게임중</a:t>
            </a:r>
            <a:endParaRPr lang="en-US" altLang="ko-KR" dirty="0"/>
          </a:p>
          <a:p>
            <a:pPr algn="ctr"/>
            <a:r>
              <a:rPr lang="en-US" altLang="ko-KR" dirty="0"/>
              <a:t>B </a:t>
            </a:r>
            <a:r>
              <a:rPr lang="ko-KR" altLang="en-US" dirty="0" err="1"/>
              <a:t>대기중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5357868" y="4044647"/>
            <a:ext cx="7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초</a:t>
            </a:r>
            <a:r>
              <a:rPr lang="ko-KR" altLang="en-US"/>
              <a:t>대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059996" y="4067295"/>
            <a:ext cx="9001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8075736" y="2626483"/>
            <a:ext cx="2736304" cy="2014611"/>
            <a:chOff x="6587716" y="2479759"/>
            <a:chExt cx="2736304" cy="2014611"/>
          </a:xfrm>
        </p:grpSpPr>
        <p:sp>
          <p:nvSpPr>
            <p:cNvPr id="31" name="직사각형 30"/>
            <p:cNvSpPr/>
            <p:nvPr/>
          </p:nvSpPr>
          <p:spPr>
            <a:xfrm>
              <a:off x="6587716" y="2479759"/>
              <a:ext cx="2736304" cy="20146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243900" y="4055369"/>
              <a:ext cx="900100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</a:t>
              </a:r>
              <a:r>
                <a:rPr lang="ko-KR" altLang="en-US" dirty="0"/>
                <a:t>수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243900" y="3644619"/>
              <a:ext cx="900100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</a:t>
              </a:r>
              <a:r>
                <a:rPr lang="ko-KR" altLang="en-US" dirty="0"/>
                <a:t>대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31732" y="2623774"/>
              <a:ext cx="2412268" cy="863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</a:t>
              </a:r>
              <a:r>
                <a:rPr lang="ko-KR" altLang="en-US" dirty="0"/>
                <a:t>임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76256" y="4055369"/>
              <a:ext cx="900100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</a:t>
              </a:r>
              <a:r>
                <a:rPr lang="ko-KR" altLang="en-US" dirty="0"/>
                <a:t>수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876256" y="3644619"/>
              <a:ext cx="900100" cy="324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나</a:t>
              </a: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50606" y="4789050"/>
            <a:ext cx="2412268" cy="1736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등수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ID/ </a:t>
            </a:r>
            <a:r>
              <a:rPr lang="ko-KR" altLang="en-US" dirty="0"/>
              <a:t>최고기록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A / 100</a:t>
            </a:r>
          </a:p>
          <a:p>
            <a:pPr marL="342900" indent="-342900" algn="ctr">
              <a:buAutoNum type="arabicPeriod"/>
            </a:pPr>
            <a:r>
              <a:rPr lang="en-US" altLang="ko-KR" dirty="0"/>
              <a:t>B/90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나</a:t>
            </a:r>
            <a:r>
              <a:rPr lang="en-US" altLang="ko-KR" dirty="0"/>
              <a:t>/80</a:t>
            </a:r>
          </a:p>
          <a:p>
            <a:pPr algn="ctr"/>
            <a:endParaRPr lang="en-US" altLang="ko-KR" dirty="0"/>
          </a:p>
        </p:txBody>
      </p:sp>
      <p:sp>
        <p:nvSpPr>
          <p:cNvPr id="39" name="직사각형 38"/>
          <p:cNvSpPr/>
          <p:nvPr/>
        </p:nvSpPr>
        <p:spPr>
          <a:xfrm>
            <a:off x="8096464" y="332655"/>
            <a:ext cx="2736304" cy="2014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177473" y="471812"/>
            <a:ext cx="2574286" cy="1736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초대 받은 </a:t>
            </a:r>
            <a:r>
              <a:rPr lang="en-US" altLang="ko-KR" dirty="0"/>
              <a:t>B</a:t>
            </a:r>
            <a:r>
              <a:rPr lang="ko-KR" altLang="en-US" dirty="0"/>
              <a:t>의 화면</a:t>
            </a:r>
            <a:r>
              <a:rPr lang="en-US" altLang="ko-KR" dirty="0"/>
              <a:t>&gt;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 </a:t>
            </a:r>
            <a:r>
              <a:rPr lang="ko-KR" altLang="en-US" dirty="0"/>
              <a:t>님이 게임에 초대하였습니다</a:t>
            </a:r>
            <a:r>
              <a:rPr lang="en-US" altLang="ko-KR" dirty="0"/>
              <a:t>. </a:t>
            </a:r>
            <a:r>
              <a:rPr lang="ko-KR" altLang="en-US" dirty="0"/>
              <a:t>입장하시겠습니까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dirty="0"/>
              <a:t>Y/N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42" name="직선 화살표 연결선 41"/>
          <p:cNvCxnSpPr>
            <a:stCxn id="29" idx="3"/>
            <a:endCxn id="39" idx="1"/>
          </p:cNvCxnSpPr>
          <p:nvPr/>
        </p:nvCxnSpPr>
        <p:spPr>
          <a:xfrm flipV="1">
            <a:off x="6960096" y="1339961"/>
            <a:ext cx="1136368" cy="2889353"/>
          </a:xfrm>
          <a:prstGeom prst="straightConnector1">
            <a:avLst/>
          </a:prstGeom>
          <a:ln w="793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/>
          <p:cNvSpPr txBox="1">
            <a:spLocks/>
          </p:cNvSpPr>
          <p:nvPr/>
        </p:nvSpPr>
        <p:spPr>
          <a:xfrm>
            <a:off x="491335" y="226881"/>
            <a:ext cx="2364718" cy="114873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</a:t>
            </a:r>
            <a:endParaRPr lang="ko-KR" altLang="en-US" dirty="0"/>
          </a:p>
        </p:txBody>
      </p:sp>
      <p:sp>
        <p:nvSpPr>
          <p:cNvPr id="43" name="곱셈 기호 42"/>
          <p:cNvSpPr/>
          <p:nvPr/>
        </p:nvSpPr>
        <p:spPr>
          <a:xfrm>
            <a:off x="2339184" y="2666638"/>
            <a:ext cx="1653675" cy="8973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곱셈 기호 43"/>
          <p:cNvSpPr/>
          <p:nvPr/>
        </p:nvSpPr>
        <p:spPr>
          <a:xfrm>
            <a:off x="2320219" y="3427005"/>
            <a:ext cx="1653675" cy="8973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342900" y="313690"/>
            <a:ext cx="434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 -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0" y="1499902"/>
            <a:ext cx="3305310" cy="4551774"/>
          </a:xfrm>
          <a:prstGeom prst="rect">
            <a:avLst/>
          </a:prstGeom>
        </p:spPr>
      </p:pic>
      <p:sp>
        <p:nvSpPr>
          <p:cNvPr id="5" name="곱셈 기호 4"/>
          <p:cNvSpPr/>
          <p:nvPr/>
        </p:nvSpPr>
        <p:spPr>
          <a:xfrm>
            <a:off x="787582" y="1085488"/>
            <a:ext cx="2815725" cy="37532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92782" y="1304290"/>
            <a:ext cx="7213418" cy="50530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 err="1" smtClean="0"/>
              <a:t>Gtk</a:t>
            </a:r>
            <a:r>
              <a:rPr lang="ko-KR" altLang="en-US" sz="3600" dirty="0" smtClean="0"/>
              <a:t>를 이용하여 구현</a:t>
            </a:r>
            <a:endParaRPr lang="en-US" altLang="ko-KR" sz="3600" dirty="0" smtClean="0"/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 smtClean="0"/>
              <a:t>버튼에 대한 </a:t>
            </a:r>
            <a:r>
              <a:rPr lang="ko-KR" altLang="en-US" sz="3600" dirty="0" err="1" smtClean="0"/>
              <a:t>핸들러</a:t>
            </a:r>
            <a:r>
              <a:rPr lang="ko-KR" altLang="en-US" sz="3600" dirty="0" smtClean="0"/>
              <a:t> 처리가 너무 어렵다</a:t>
            </a:r>
            <a:r>
              <a:rPr lang="en-US" altLang="ko-KR" sz="3600" dirty="0" smtClean="0"/>
              <a:t>.</a:t>
            </a:r>
          </a:p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 smtClean="0"/>
              <a:t>데이터베이스의 구축 실패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en-US" altLang="ko-KR" sz="3600" dirty="0" smtClean="0"/>
              <a:t>    </a:t>
            </a:r>
            <a:r>
              <a:rPr lang="ko-KR" altLang="en-US" sz="3600" dirty="0" smtClean="0"/>
              <a:t>우리 조의 데이터베이스는</a:t>
            </a:r>
            <a:endParaRPr lang="en-US" altLang="ko-KR" sz="3600" dirty="0" smtClean="0"/>
          </a:p>
          <a:p>
            <a:pPr>
              <a:lnSpc>
                <a:spcPct val="150000"/>
              </a:lnSpc>
            </a:pPr>
            <a:r>
              <a:rPr lang="en-US" altLang="ko-KR" sz="3600" dirty="0"/>
              <a:t> </a:t>
            </a:r>
            <a:r>
              <a:rPr lang="en-US" altLang="ko-KR" sz="3600" dirty="0" smtClean="0"/>
              <a:t>   … </a:t>
            </a:r>
            <a:r>
              <a:rPr lang="ko-KR" altLang="en-US" sz="3600" dirty="0" smtClean="0"/>
              <a:t>로그파일 </a:t>
            </a:r>
            <a:r>
              <a:rPr lang="en-US" altLang="ko-KR" sz="3600" dirty="0" smtClean="0"/>
              <a:t>(txt) </a:t>
            </a: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6161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62000" y="2733040"/>
            <a:ext cx="10668000" cy="2639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Result of Menu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smtClean="0"/>
              <a:t>콘솔을 이용하되 제일 </a:t>
            </a:r>
            <a:r>
              <a:rPr lang="ko-KR" altLang="en-US" dirty="0" err="1" smtClean="0"/>
              <a:t>있어보이게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81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657600" y="313690"/>
            <a:ext cx="434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 - </a:t>
            </a:r>
            <a:r>
              <a:rPr lang="ko-KR" altLang="en-US" dirty="0" smtClean="0"/>
              <a:t>구동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72" y="1304290"/>
            <a:ext cx="9130277" cy="1496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71" y="3109780"/>
            <a:ext cx="9130277" cy="32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4533"/>
            <a:ext cx="6076951" cy="2851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944532"/>
            <a:ext cx="6115049" cy="2851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5622"/>
            <a:ext cx="6076949" cy="30623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3795622"/>
            <a:ext cx="6115050" cy="30623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057650" y="142240"/>
            <a:ext cx="4343400" cy="6578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1. Menu - </a:t>
            </a:r>
            <a:r>
              <a:rPr lang="ko-KR" altLang="en-US" dirty="0" smtClean="0"/>
              <a:t>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36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529</Words>
  <Application>Microsoft Office PowerPoint</Application>
  <PresentationFormat>와이드스크린</PresentationFormat>
  <Paragraphs>160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Symbol</vt:lpstr>
      <vt:lpstr>Office 테마</vt:lpstr>
      <vt:lpstr>Ncurse를 이용한  벽돌깨기 게임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score.txt</vt:lpstr>
      <vt:lpstr>PowerPoint 프레젠테이션</vt:lpstr>
      <vt:lpstr>Q &amp; A 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재민</dc:creator>
  <cp:lastModifiedBy>Lee JongHak</cp:lastModifiedBy>
  <cp:revision>20</cp:revision>
  <dcterms:created xsi:type="dcterms:W3CDTF">2018-12-16T09:37:50Z</dcterms:created>
  <dcterms:modified xsi:type="dcterms:W3CDTF">2018-12-16T15:39:46Z</dcterms:modified>
</cp:coreProperties>
</file>